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</p:sldIdLst>
  <p:sldSz cx="18288000" cy="10287000"/>
  <p:notesSz cx="6858000" cy="9144000"/>
  <p:embeddedFontLst>
    <p:embeddedFont>
      <p:font typeface="Caveat Brush" pitchFamily="2" charset="0"/>
      <p:regular r:id="rId5"/>
    </p:embeddedFont>
    <p:embeddedFont>
      <p:font typeface="Maven Pro" panose="020B0604020202020204" charset="0"/>
      <p:regular r:id="rId6"/>
    </p:embeddedFont>
    <p:embeddedFont>
      <p:font typeface="Maven Pro Bold" panose="020B0604020202020204" charset="0"/>
      <p:regular r:id="rId7"/>
    </p:embeddedFont>
    <p:embeddedFont>
      <p:font typeface="Maven Pro Heavy" panose="020B0604020202020204" charset="0"/>
      <p:regular r:id="rId8"/>
    </p:embeddedFont>
    <p:embeddedFont>
      <p:font typeface="Maven Pro Medium" panose="020B0604020202020204" charset="0"/>
      <p:regular r:id="rId9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47" d="100"/>
          <a:sy n="47" d="100"/>
        </p:scale>
        <p:origin x="2118" y="84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4.fntdata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font" Target="fonts/font3.fntdata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2.fntdata"/><Relationship Id="rId11" Type="http://schemas.openxmlformats.org/officeDocument/2006/relationships/viewProps" Target="viewProps.xml"/><Relationship Id="rId5" Type="http://schemas.openxmlformats.org/officeDocument/2006/relationships/font" Target="fonts/font1.fntdata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font" Target="fonts/font5.fntdata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3/5/2025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3/5/2025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3/5/2025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3/5/2025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sv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sv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sv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28959" r="-31050" b="-26359"/>
            </a:stretch>
          </a:blipFill>
        </p:spPr>
        <p:txBody>
          <a:bodyPr/>
          <a:lstStyle/>
          <a:p>
            <a:endParaRPr lang="nl-NL"/>
          </a:p>
        </p:txBody>
      </p:sp>
      <p:sp>
        <p:nvSpPr>
          <p:cNvPr id="3" name="Freeform 3"/>
          <p:cNvSpPr/>
          <p:nvPr/>
        </p:nvSpPr>
        <p:spPr>
          <a:xfrm>
            <a:off x="-92193" y="2834626"/>
            <a:ext cx="18674149" cy="7271070"/>
          </a:xfrm>
          <a:custGeom>
            <a:avLst/>
            <a:gdLst/>
            <a:ahLst/>
            <a:cxnLst/>
            <a:rect l="l" t="t" r="r" b="b"/>
            <a:pathLst>
              <a:path w="18674149" h="7271070">
                <a:moveTo>
                  <a:pt x="0" y="0"/>
                </a:moveTo>
                <a:lnTo>
                  <a:pt x="18674149" y="0"/>
                </a:lnTo>
                <a:lnTo>
                  <a:pt x="18674149" y="7271070"/>
                </a:lnTo>
                <a:lnTo>
                  <a:pt x="0" y="727107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b="-158730"/>
            </a:stretch>
          </a:blipFill>
        </p:spPr>
        <p:txBody>
          <a:bodyPr/>
          <a:lstStyle/>
          <a:p>
            <a:endParaRPr lang="nl-NL"/>
          </a:p>
        </p:txBody>
      </p:sp>
      <p:grpSp>
        <p:nvGrpSpPr>
          <p:cNvPr id="4" name="Group 4"/>
          <p:cNvGrpSpPr/>
          <p:nvPr/>
        </p:nvGrpSpPr>
        <p:grpSpPr>
          <a:xfrm>
            <a:off x="1036674" y="8383946"/>
            <a:ext cx="6583680" cy="942006"/>
            <a:chOff x="0" y="0"/>
            <a:chExt cx="3082619" cy="441067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3082619" cy="441067"/>
            </a:xfrm>
            <a:custGeom>
              <a:avLst/>
              <a:gdLst/>
              <a:ahLst/>
              <a:cxnLst/>
              <a:rect l="l" t="t" r="r" b="b"/>
              <a:pathLst>
                <a:path w="3082619" h="441067">
                  <a:moveTo>
                    <a:pt x="33867" y="0"/>
                  </a:moveTo>
                  <a:lnTo>
                    <a:pt x="3048752" y="0"/>
                  </a:lnTo>
                  <a:cubicBezTo>
                    <a:pt x="3067457" y="0"/>
                    <a:pt x="3082619" y="15163"/>
                    <a:pt x="3082619" y="33867"/>
                  </a:cubicBezTo>
                  <a:lnTo>
                    <a:pt x="3082619" y="407201"/>
                  </a:lnTo>
                  <a:cubicBezTo>
                    <a:pt x="3082619" y="416183"/>
                    <a:pt x="3079051" y="424797"/>
                    <a:pt x="3072700" y="431148"/>
                  </a:cubicBezTo>
                  <a:cubicBezTo>
                    <a:pt x="3066349" y="437499"/>
                    <a:pt x="3057734" y="441067"/>
                    <a:pt x="3048752" y="441067"/>
                  </a:cubicBezTo>
                  <a:lnTo>
                    <a:pt x="33867" y="441067"/>
                  </a:lnTo>
                  <a:cubicBezTo>
                    <a:pt x="15163" y="441067"/>
                    <a:pt x="0" y="425905"/>
                    <a:pt x="0" y="407201"/>
                  </a:cubicBezTo>
                  <a:lnTo>
                    <a:pt x="0" y="33867"/>
                  </a:lnTo>
                  <a:cubicBezTo>
                    <a:pt x="0" y="15163"/>
                    <a:pt x="15163" y="0"/>
                    <a:pt x="33867" y="0"/>
                  </a:cubicBezTo>
                  <a:close/>
                </a:path>
              </a:pathLst>
            </a:custGeom>
            <a:solidFill>
              <a:srgbClr val="F89833"/>
            </a:solidFill>
          </p:spPr>
          <p:txBody>
            <a:bodyPr/>
            <a:lstStyle/>
            <a:p>
              <a:endParaRPr lang="nl-NL"/>
            </a:p>
          </p:txBody>
        </p:sp>
        <p:sp>
          <p:nvSpPr>
            <p:cNvPr id="6" name="TextBox 6"/>
            <p:cNvSpPr txBox="1"/>
            <p:nvPr/>
          </p:nvSpPr>
          <p:spPr>
            <a:xfrm>
              <a:off x="0" y="-38100"/>
              <a:ext cx="3082619" cy="479167"/>
            </a:xfrm>
            <a:prstGeom prst="rect">
              <a:avLst/>
            </a:prstGeom>
          </p:spPr>
          <p:txBody>
            <a:bodyPr lIns="21431" tIns="21431" rIns="21431" bIns="21431" rtlCol="0" anchor="ctr"/>
            <a:lstStyle/>
            <a:p>
              <a:pPr algn="ctr">
                <a:lnSpc>
                  <a:spcPts val="2008"/>
                </a:lnSpc>
              </a:pPr>
              <a:endParaRPr/>
            </a:p>
          </p:txBody>
        </p:sp>
      </p:grpSp>
      <p:grpSp>
        <p:nvGrpSpPr>
          <p:cNvPr id="7" name="Group 7"/>
          <p:cNvGrpSpPr/>
          <p:nvPr/>
        </p:nvGrpSpPr>
        <p:grpSpPr>
          <a:xfrm>
            <a:off x="0" y="10105696"/>
            <a:ext cx="18489763" cy="530085"/>
            <a:chOff x="0" y="0"/>
            <a:chExt cx="8657301" cy="248197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8657301" cy="248197"/>
            </a:xfrm>
            <a:custGeom>
              <a:avLst/>
              <a:gdLst/>
              <a:ahLst/>
              <a:cxnLst/>
              <a:rect l="l" t="t" r="r" b="b"/>
              <a:pathLst>
                <a:path w="8657301" h="248197">
                  <a:moveTo>
                    <a:pt x="0" y="0"/>
                  </a:moveTo>
                  <a:lnTo>
                    <a:pt x="8657301" y="0"/>
                  </a:lnTo>
                  <a:lnTo>
                    <a:pt x="8657301" y="248197"/>
                  </a:lnTo>
                  <a:lnTo>
                    <a:pt x="0" y="248197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nl-NL"/>
            </a:p>
          </p:txBody>
        </p:sp>
        <p:sp>
          <p:nvSpPr>
            <p:cNvPr id="9" name="TextBox 9"/>
            <p:cNvSpPr txBox="1"/>
            <p:nvPr/>
          </p:nvSpPr>
          <p:spPr>
            <a:xfrm>
              <a:off x="0" y="-38100"/>
              <a:ext cx="8657301" cy="286297"/>
            </a:xfrm>
            <a:prstGeom prst="rect">
              <a:avLst/>
            </a:prstGeom>
          </p:spPr>
          <p:txBody>
            <a:bodyPr lIns="21431" tIns="21431" rIns="21431" bIns="21431" rtlCol="0" anchor="ctr"/>
            <a:lstStyle/>
            <a:p>
              <a:pPr algn="ctr">
                <a:lnSpc>
                  <a:spcPts val="2008"/>
                </a:lnSpc>
              </a:pPr>
              <a:endParaRPr/>
            </a:p>
          </p:txBody>
        </p:sp>
      </p:grpSp>
      <p:grpSp>
        <p:nvGrpSpPr>
          <p:cNvPr id="10" name="Group 10"/>
          <p:cNvGrpSpPr/>
          <p:nvPr/>
        </p:nvGrpSpPr>
        <p:grpSpPr>
          <a:xfrm rot="5400000">
            <a:off x="-5052848" y="5052848"/>
            <a:ext cx="10287000" cy="181304"/>
            <a:chOff x="0" y="0"/>
            <a:chExt cx="4816593" cy="84891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4816592" cy="84891"/>
            </a:xfrm>
            <a:custGeom>
              <a:avLst/>
              <a:gdLst/>
              <a:ahLst/>
              <a:cxnLst/>
              <a:rect l="l" t="t" r="r" b="b"/>
              <a:pathLst>
                <a:path w="4816592" h="84891">
                  <a:moveTo>
                    <a:pt x="0" y="0"/>
                  </a:moveTo>
                  <a:lnTo>
                    <a:pt x="4816592" y="0"/>
                  </a:lnTo>
                  <a:lnTo>
                    <a:pt x="4816592" y="84891"/>
                  </a:lnTo>
                  <a:lnTo>
                    <a:pt x="0" y="84891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nl-NL"/>
            </a:p>
          </p:txBody>
        </p:sp>
        <p:sp>
          <p:nvSpPr>
            <p:cNvPr id="12" name="TextBox 12"/>
            <p:cNvSpPr txBox="1"/>
            <p:nvPr/>
          </p:nvSpPr>
          <p:spPr>
            <a:xfrm>
              <a:off x="0" y="-38100"/>
              <a:ext cx="4816593" cy="122991"/>
            </a:xfrm>
            <a:prstGeom prst="rect">
              <a:avLst/>
            </a:prstGeom>
          </p:spPr>
          <p:txBody>
            <a:bodyPr lIns="21431" tIns="21431" rIns="21431" bIns="21431" rtlCol="0" anchor="ctr"/>
            <a:lstStyle/>
            <a:p>
              <a:pPr algn="ctr">
                <a:lnSpc>
                  <a:spcPts val="2008"/>
                </a:lnSpc>
              </a:pPr>
              <a:endParaRPr/>
            </a:p>
          </p:txBody>
        </p:sp>
      </p:grpSp>
      <p:grpSp>
        <p:nvGrpSpPr>
          <p:cNvPr id="13" name="Group 13"/>
          <p:cNvGrpSpPr/>
          <p:nvPr/>
        </p:nvGrpSpPr>
        <p:grpSpPr>
          <a:xfrm rot="5400000">
            <a:off x="13053848" y="5052848"/>
            <a:ext cx="10287000" cy="181304"/>
            <a:chOff x="0" y="0"/>
            <a:chExt cx="4816593" cy="84891"/>
          </a:xfrm>
        </p:grpSpPr>
        <p:sp>
          <p:nvSpPr>
            <p:cNvPr id="14" name="Freeform 14"/>
            <p:cNvSpPr/>
            <p:nvPr/>
          </p:nvSpPr>
          <p:spPr>
            <a:xfrm>
              <a:off x="0" y="0"/>
              <a:ext cx="4816592" cy="84891"/>
            </a:xfrm>
            <a:custGeom>
              <a:avLst/>
              <a:gdLst/>
              <a:ahLst/>
              <a:cxnLst/>
              <a:rect l="l" t="t" r="r" b="b"/>
              <a:pathLst>
                <a:path w="4816592" h="84891">
                  <a:moveTo>
                    <a:pt x="0" y="0"/>
                  </a:moveTo>
                  <a:lnTo>
                    <a:pt x="4816592" y="0"/>
                  </a:lnTo>
                  <a:lnTo>
                    <a:pt x="4816592" y="84891"/>
                  </a:lnTo>
                  <a:lnTo>
                    <a:pt x="0" y="84891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nl-NL"/>
            </a:p>
          </p:txBody>
        </p:sp>
        <p:sp>
          <p:nvSpPr>
            <p:cNvPr id="15" name="TextBox 15"/>
            <p:cNvSpPr txBox="1"/>
            <p:nvPr/>
          </p:nvSpPr>
          <p:spPr>
            <a:xfrm>
              <a:off x="0" y="-38100"/>
              <a:ext cx="4816593" cy="122991"/>
            </a:xfrm>
            <a:prstGeom prst="rect">
              <a:avLst/>
            </a:prstGeom>
          </p:spPr>
          <p:txBody>
            <a:bodyPr lIns="21431" tIns="21431" rIns="21431" bIns="21431" rtlCol="0" anchor="ctr"/>
            <a:lstStyle/>
            <a:p>
              <a:pPr algn="ctr">
                <a:lnSpc>
                  <a:spcPts val="2008"/>
                </a:lnSpc>
              </a:pPr>
              <a:endParaRPr/>
            </a:p>
          </p:txBody>
        </p:sp>
      </p:grpSp>
      <p:sp>
        <p:nvSpPr>
          <p:cNvPr id="16" name="Freeform 16"/>
          <p:cNvSpPr/>
          <p:nvPr/>
        </p:nvSpPr>
        <p:spPr>
          <a:xfrm>
            <a:off x="449038" y="178422"/>
            <a:ext cx="2252049" cy="1115092"/>
          </a:xfrm>
          <a:custGeom>
            <a:avLst/>
            <a:gdLst/>
            <a:ahLst/>
            <a:cxnLst/>
            <a:rect l="l" t="t" r="r" b="b"/>
            <a:pathLst>
              <a:path w="2252049" h="1115092">
                <a:moveTo>
                  <a:pt x="0" y="0"/>
                </a:moveTo>
                <a:lnTo>
                  <a:pt x="2252049" y="0"/>
                </a:lnTo>
                <a:lnTo>
                  <a:pt x="2252049" y="1115092"/>
                </a:lnTo>
                <a:lnTo>
                  <a:pt x="0" y="1115092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nl-NL"/>
          </a:p>
        </p:txBody>
      </p:sp>
      <p:sp>
        <p:nvSpPr>
          <p:cNvPr id="17" name="Freeform 17"/>
          <p:cNvSpPr/>
          <p:nvPr/>
        </p:nvSpPr>
        <p:spPr>
          <a:xfrm>
            <a:off x="630228" y="282219"/>
            <a:ext cx="1782946" cy="907497"/>
          </a:xfrm>
          <a:custGeom>
            <a:avLst/>
            <a:gdLst/>
            <a:ahLst/>
            <a:cxnLst/>
            <a:rect l="l" t="t" r="r" b="b"/>
            <a:pathLst>
              <a:path w="1782946" h="907497">
                <a:moveTo>
                  <a:pt x="0" y="0"/>
                </a:moveTo>
                <a:lnTo>
                  <a:pt x="1782945" y="0"/>
                </a:lnTo>
                <a:lnTo>
                  <a:pt x="1782945" y="907497"/>
                </a:lnTo>
                <a:lnTo>
                  <a:pt x="0" y="907497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  <p:txBody>
          <a:bodyPr/>
          <a:lstStyle/>
          <a:p>
            <a:endParaRPr lang="nl-NL"/>
          </a:p>
        </p:txBody>
      </p:sp>
      <p:sp>
        <p:nvSpPr>
          <p:cNvPr id="18" name="TextBox 18"/>
          <p:cNvSpPr txBox="1"/>
          <p:nvPr/>
        </p:nvSpPr>
        <p:spPr>
          <a:xfrm>
            <a:off x="1201770" y="8449025"/>
            <a:ext cx="6211185" cy="52712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278"/>
              </a:lnSpc>
            </a:pPr>
            <a:r>
              <a:rPr lang="en-US" sz="3056" b="1">
                <a:solidFill>
                  <a:srgbClr val="FFFFFF"/>
                </a:solidFill>
                <a:latin typeface="Maven Pro Heavy"/>
                <a:ea typeface="Maven Pro Heavy"/>
                <a:cs typeface="Maven Pro Heavy"/>
                <a:sym typeface="Maven Pro Heavy"/>
              </a:rPr>
              <a:t>WWW.SPORTFOROTHERS.COM</a:t>
            </a:r>
          </a:p>
        </p:txBody>
      </p:sp>
      <p:sp>
        <p:nvSpPr>
          <p:cNvPr id="19" name="TextBox 19"/>
          <p:cNvSpPr txBox="1"/>
          <p:nvPr/>
        </p:nvSpPr>
        <p:spPr>
          <a:xfrm>
            <a:off x="1028700" y="8882252"/>
            <a:ext cx="6583680" cy="32092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576"/>
              </a:lnSpc>
            </a:pPr>
            <a:r>
              <a:rPr lang="en-US" sz="1840" b="1">
                <a:solidFill>
                  <a:srgbClr val="FFFFFF"/>
                </a:solidFill>
                <a:latin typeface="Maven Pro Medium"/>
                <a:ea typeface="Maven Pro Medium"/>
                <a:cs typeface="Maven Pro Medium"/>
                <a:sym typeface="Maven Pro Medium"/>
              </a:rPr>
              <a:t>WANDELEN | TRAILRUN | FIETSEN | MOUNTAINBIKEN</a:t>
            </a:r>
          </a:p>
        </p:txBody>
      </p:sp>
      <p:sp>
        <p:nvSpPr>
          <p:cNvPr id="20" name="TextBox 20"/>
          <p:cNvSpPr txBox="1"/>
          <p:nvPr/>
        </p:nvSpPr>
        <p:spPr>
          <a:xfrm>
            <a:off x="1028700" y="6365075"/>
            <a:ext cx="9477410" cy="57212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165"/>
              </a:lnSpc>
            </a:pPr>
            <a:r>
              <a:rPr lang="en-US" sz="4787" b="1">
                <a:solidFill>
                  <a:srgbClr val="FFFFFF"/>
                </a:solidFill>
                <a:latin typeface="Maven Pro Bold"/>
                <a:ea typeface="Maven Pro Bold"/>
                <a:cs typeface="Maven Pro Bold"/>
                <a:sym typeface="Maven Pro Bold"/>
              </a:rPr>
              <a:t>SAMEN TEGEN KINDSLAVERNIJ</a:t>
            </a:r>
          </a:p>
        </p:txBody>
      </p:sp>
      <p:sp>
        <p:nvSpPr>
          <p:cNvPr id="21" name="TextBox 21"/>
          <p:cNvSpPr txBox="1"/>
          <p:nvPr/>
        </p:nvSpPr>
        <p:spPr>
          <a:xfrm>
            <a:off x="1028700" y="7013396"/>
            <a:ext cx="10669879" cy="123139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794"/>
              </a:lnSpc>
            </a:pPr>
            <a:r>
              <a:rPr lang="en-US" sz="4700">
                <a:solidFill>
                  <a:srgbClr val="FFFFFF"/>
                </a:solidFill>
                <a:latin typeface="Maven Pro"/>
                <a:ea typeface="Maven Pro"/>
                <a:cs typeface="Maven Pro"/>
                <a:sym typeface="Maven Pro"/>
              </a:rPr>
              <a:t>Doe mee als kerk D.V. 27 september </a:t>
            </a:r>
          </a:p>
          <a:p>
            <a:pPr algn="l">
              <a:lnSpc>
                <a:spcPts val="4794"/>
              </a:lnSpc>
            </a:pPr>
            <a:r>
              <a:rPr lang="en-US" sz="4700">
                <a:solidFill>
                  <a:srgbClr val="FFFFFF"/>
                </a:solidFill>
                <a:latin typeface="Maven Pro"/>
                <a:ea typeface="Maven Pro"/>
                <a:cs typeface="Maven Pro"/>
                <a:sym typeface="Maven Pro"/>
              </a:rPr>
              <a:t>in de Belgische Ardennen.</a:t>
            </a:r>
          </a:p>
        </p:txBody>
      </p:sp>
      <p:grpSp>
        <p:nvGrpSpPr>
          <p:cNvPr id="22" name="Group 22"/>
          <p:cNvGrpSpPr/>
          <p:nvPr/>
        </p:nvGrpSpPr>
        <p:grpSpPr>
          <a:xfrm>
            <a:off x="0" y="-351664"/>
            <a:ext cx="18489763" cy="530085"/>
            <a:chOff x="0" y="0"/>
            <a:chExt cx="8657301" cy="248197"/>
          </a:xfrm>
        </p:grpSpPr>
        <p:sp>
          <p:nvSpPr>
            <p:cNvPr id="23" name="Freeform 23"/>
            <p:cNvSpPr/>
            <p:nvPr/>
          </p:nvSpPr>
          <p:spPr>
            <a:xfrm>
              <a:off x="0" y="0"/>
              <a:ext cx="8657301" cy="248197"/>
            </a:xfrm>
            <a:custGeom>
              <a:avLst/>
              <a:gdLst/>
              <a:ahLst/>
              <a:cxnLst/>
              <a:rect l="l" t="t" r="r" b="b"/>
              <a:pathLst>
                <a:path w="8657301" h="248197">
                  <a:moveTo>
                    <a:pt x="0" y="0"/>
                  </a:moveTo>
                  <a:lnTo>
                    <a:pt x="8657301" y="0"/>
                  </a:lnTo>
                  <a:lnTo>
                    <a:pt x="8657301" y="248197"/>
                  </a:lnTo>
                  <a:lnTo>
                    <a:pt x="0" y="248197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nl-NL"/>
            </a:p>
          </p:txBody>
        </p:sp>
        <p:sp>
          <p:nvSpPr>
            <p:cNvPr id="24" name="TextBox 24"/>
            <p:cNvSpPr txBox="1"/>
            <p:nvPr/>
          </p:nvSpPr>
          <p:spPr>
            <a:xfrm>
              <a:off x="0" y="-38100"/>
              <a:ext cx="8657301" cy="286297"/>
            </a:xfrm>
            <a:prstGeom prst="rect">
              <a:avLst/>
            </a:prstGeom>
          </p:spPr>
          <p:txBody>
            <a:bodyPr lIns="21431" tIns="21431" rIns="21431" bIns="21431" rtlCol="0" anchor="ctr"/>
            <a:lstStyle/>
            <a:p>
              <a:pPr algn="ctr">
                <a:lnSpc>
                  <a:spcPts val="2008"/>
                </a:lnSpc>
              </a:pPr>
              <a:endParaRPr/>
            </a:p>
          </p:txBody>
        </p:sp>
      </p:grpSp>
      <p:sp>
        <p:nvSpPr>
          <p:cNvPr id="25" name="Freeform 25"/>
          <p:cNvSpPr/>
          <p:nvPr/>
        </p:nvSpPr>
        <p:spPr>
          <a:xfrm>
            <a:off x="11821168" y="1028700"/>
            <a:ext cx="5438132" cy="2106040"/>
          </a:xfrm>
          <a:custGeom>
            <a:avLst/>
            <a:gdLst/>
            <a:ahLst/>
            <a:cxnLst/>
            <a:rect l="l" t="t" r="r" b="b"/>
            <a:pathLst>
              <a:path w="5438132" h="2106040">
                <a:moveTo>
                  <a:pt x="0" y="0"/>
                </a:moveTo>
                <a:lnTo>
                  <a:pt x="5438132" y="0"/>
                </a:lnTo>
                <a:lnTo>
                  <a:pt x="5438132" y="2106040"/>
                </a:lnTo>
                <a:lnTo>
                  <a:pt x="0" y="2106040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nl-NL"/>
          </a:p>
        </p:txBody>
      </p:sp>
      <p:sp>
        <p:nvSpPr>
          <p:cNvPr id="26" name="TextBox 26"/>
          <p:cNvSpPr txBox="1"/>
          <p:nvPr/>
        </p:nvSpPr>
        <p:spPr>
          <a:xfrm rot="246675">
            <a:off x="12303525" y="1557277"/>
            <a:ext cx="4463173" cy="104033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935"/>
              </a:lnSpc>
            </a:pPr>
            <a:r>
              <a:rPr lang="en-US" sz="4523">
                <a:solidFill>
                  <a:srgbClr val="FFFFFF"/>
                </a:solidFill>
                <a:latin typeface="Caveat Brush"/>
                <a:ea typeface="Caveat Brush"/>
                <a:cs typeface="Caveat Brush"/>
                <a:sym typeface="Caveat Brush"/>
              </a:rPr>
              <a:t>NIEUW:</a:t>
            </a:r>
          </a:p>
          <a:p>
            <a:pPr algn="ctr">
              <a:lnSpc>
                <a:spcPts val="3935"/>
              </a:lnSpc>
            </a:pPr>
            <a:r>
              <a:rPr lang="en-US" sz="4523">
                <a:solidFill>
                  <a:srgbClr val="FFFFFF"/>
                </a:solidFill>
                <a:latin typeface="Caveat Brush"/>
                <a:ea typeface="Caveat Brush"/>
                <a:cs typeface="Caveat Brush"/>
                <a:sym typeface="Caveat Brush"/>
              </a:rPr>
              <a:t>Gezinsuitdaging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9259" b="-9259"/>
            </a:stretch>
          </a:blipFill>
        </p:spPr>
        <p:txBody>
          <a:bodyPr/>
          <a:lstStyle/>
          <a:p>
            <a:endParaRPr lang="nl-NL"/>
          </a:p>
        </p:txBody>
      </p:sp>
      <p:sp>
        <p:nvSpPr>
          <p:cNvPr id="3" name="Freeform 3"/>
          <p:cNvSpPr/>
          <p:nvPr/>
        </p:nvSpPr>
        <p:spPr>
          <a:xfrm>
            <a:off x="-92193" y="2834626"/>
            <a:ext cx="18674149" cy="7271070"/>
          </a:xfrm>
          <a:custGeom>
            <a:avLst/>
            <a:gdLst/>
            <a:ahLst/>
            <a:cxnLst/>
            <a:rect l="l" t="t" r="r" b="b"/>
            <a:pathLst>
              <a:path w="18674149" h="7271070">
                <a:moveTo>
                  <a:pt x="0" y="0"/>
                </a:moveTo>
                <a:lnTo>
                  <a:pt x="18674149" y="0"/>
                </a:lnTo>
                <a:lnTo>
                  <a:pt x="18674149" y="7271070"/>
                </a:lnTo>
                <a:lnTo>
                  <a:pt x="0" y="727107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b="-158730"/>
            </a:stretch>
          </a:blipFill>
        </p:spPr>
        <p:txBody>
          <a:bodyPr/>
          <a:lstStyle/>
          <a:p>
            <a:endParaRPr lang="nl-NL"/>
          </a:p>
        </p:txBody>
      </p:sp>
      <p:grpSp>
        <p:nvGrpSpPr>
          <p:cNvPr id="4" name="Group 4"/>
          <p:cNvGrpSpPr/>
          <p:nvPr/>
        </p:nvGrpSpPr>
        <p:grpSpPr>
          <a:xfrm>
            <a:off x="1036674" y="8383946"/>
            <a:ext cx="6583680" cy="942006"/>
            <a:chOff x="0" y="0"/>
            <a:chExt cx="3082619" cy="441067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3082619" cy="441067"/>
            </a:xfrm>
            <a:custGeom>
              <a:avLst/>
              <a:gdLst/>
              <a:ahLst/>
              <a:cxnLst/>
              <a:rect l="l" t="t" r="r" b="b"/>
              <a:pathLst>
                <a:path w="3082619" h="441067">
                  <a:moveTo>
                    <a:pt x="33867" y="0"/>
                  </a:moveTo>
                  <a:lnTo>
                    <a:pt x="3048752" y="0"/>
                  </a:lnTo>
                  <a:cubicBezTo>
                    <a:pt x="3067457" y="0"/>
                    <a:pt x="3082619" y="15163"/>
                    <a:pt x="3082619" y="33867"/>
                  </a:cubicBezTo>
                  <a:lnTo>
                    <a:pt x="3082619" y="407201"/>
                  </a:lnTo>
                  <a:cubicBezTo>
                    <a:pt x="3082619" y="416183"/>
                    <a:pt x="3079051" y="424797"/>
                    <a:pt x="3072700" y="431148"/>
                  </a:cubicBezTo>
                  <a:cubicBezTo>
                    <a:pt x="3066349" y="437499"/>
                    <a:pt x="3057734" y="441067"/>
                    <a:pt x="3048752" y="441067"/>
                  </a:cubicBezTo>
                  <a:lnTo>
                    <a:pt x="33867" y="441067"/>
                  </a:lnTo>
                  <a:cubicBezTo>
                    <a:pt x="15163" y="441067"/>
                    <a:pt x="0" y="425905"/>
                    <a:pt x="0" y="407201"/>
                  </a:cubicBezTo>
                  <a:lnTo>
                    <a:pt x="0" y="33867"/>
                  </a:lnTo>
                  <a:cubicBezTo>
                    <a:pt x="0" y="15163"/>
                    <a:pt x="15163" y="0"/>
                    <a:pt x="33867" y="0"/>
                  </a:cubicBezTo>
                  <a:close/>
                </a:path>
              </a:pathLst>
            </a:custGeom>
            <a:solidFill>
              <a:srgbClr val="F89833"/>
            </a:solidFill>
          </p:spPr>
          <p:txBody>
            <a:bodyPr/>
            <a:lstStyle/>
            <a:p>
              <a:endParaRPr lang="nl-NL"/>
            </a:p>
          </p:txBody>
        </p:sp>
        <p:sp>
          <p:nvSpPr>
            <p:cNvPr id="6" name="TextBox 6"/>
            <p:cNvSpPr txBox="1"/>
            <p:nvPr/>
          </p:nvSpPr>
          <p:spPr>
            <a:xfrm>
              <a:off x="0" y="-38100"/>
              <a:ext cx="3082619" cy="479167"/>
            </a:xfrm>
            <a:prstGeom prst="rect">
              <a:avLst/>
            </a:prstGeom>
          </p:spPr>
          <p:txBody>
            <a:bodyPr lIns="21431" tIns="21431" rIns="21431" bIns="21431" rtlCol="0" anchor="ctr"/>
            <a:lstStyle/>
            <a:p>
              <a:pPr algn="ctr">
                <a:lnSpc>
                  <a:spcPts val="2008"/>
                </a:lnSpc>
              </a:pPr>
              <a:endParaRPr/>
            </a:p>
          </p:txBody>
        </p:sp>
      </p:grpSp>
      <p:grpSp>
        <p:nvGrpSpPr>
          <p:cNvPr id="7" name="Group 7"/>
          <p:cNvGrpSpPr/>
          <p:nvPr/>
        </p:nvGrpSpPr>
        <p:grpSpPr>
          <a:xfrm>
            <a:off x="0" y="10105696"/>
            <a:ext cx="18489763" cy="530085"/>
            <a:chOff x="0" y="0"/>
            <a:chExt cx="8657301" cy="248197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8657301" cy="248197"/>
            </a:xfrm>
            <a:custGeom>
              <a:avLst/>
              <a:gdLst/>
              <a:ahLst/>
              <a:cxnLst/>
              <a:rect l="l" t="t" r="r" b="b"/>
              <a:pathLst>
                <a:path w="8657301" h="248197">
                  <a:moveTo>
                    <a:pt x="0" y="0"/>
                  </a:moveTo>
                  <a:lnTo>
                    <a:pt x="8657301" y="0"/>
                  </a:lnTo>
                  <a:lnTo>
                    <a:pt x="8657301" y="248197"/>
                  </a:lnTo>
                  <a:lnTo>
                    <a:pt x="0" y="248197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nl-NL"/>
            </a:p>
          </p:txBody>
        </p:sp>
        <p:sp>
          <p:nvSpPr>
            <p:cNvPr id="9" name="TextBox 9"/>
            <p:cNvSpPr txBox="1"/>
            <p:nvPr/>
          </p:nvSpPr>
          <p:spPr>
            <a:xfrm>
              <a:off x="0" y="-38100"/>
              <a:ext cx="8657301" cy="286297"/>
            </a:xfrm>
            <a:prstGeom prst="rect">
              <a:avLst/>
            </a:prstGeom>
          </p:spPr>
          <p:txBody>
            <a:bodyPr lIns="21431" tIns="21431" rIns="21431" bIns="21431" rtlCol="0" anchor="ctr"/>
            <a:lstStyle/>
            <a:p>
              <a:pPr algn="ctr">
                <a:lnSpc>
                  <a:spcPts val="2008"/>
                </a:lnSpc>
              </a:pPr>
              <a:endParaRPr/>
            </a:p>
          </p:txBody>
        </p:sp>
      </p:grpSp>
      <p:grpSp>
        <p:nvGrpSpPr>
          <p:cNvPr id="10" name="Group 10"/>
          <p:cNvGrpSpPr/>
          <p:nvPr/>
        </p:nvGrpSpPr>
        <p:grpSpPr>
          <a:xfrm rot="5400000">
            <a:off x="-5052848" y="5052848"/>
            <a:ext cx="10287000" cy="181304"/>
            <a:chOff x="0" y="0"/>
            <a:chExt cx="4816593" cy="84891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4816592" cy="84891"/>
            </a:xfrm>
            <a:custGeom>
              <a:avLst/>
              <a:gdLst/>
              <a:ahLst/>
              <a:cxnLst/>
              <a:rect l="l" t="t" r="r" b="b"/>
              <a:pathLst>
                <a:path w="4816592" h="84891">
                  <a:moveTo>
                    <a:pt x="0" y="0"/>
                  </a:moveTo>
                  <a:lnTo>
                    <a:pt x="4816592" y="0"/>
                  </a:lnTo>
                  <a:lnTo>
                    <a:pt x="4816592" y="84891"/>
                  </a:lnTo>
                  <a:lnTo>
                    <a:pt x="0" y="84891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nl-NL"/>
            </a:p>
          </p:txBody>
        </p:sp>
        <p:sp>
          <p:nvSpPr>
            <p:cNvPr id="12" name="TextBox 12"/>
            <p:cNvSpPr txBox="1"/>
            <p:nvPr/>
          </p:nvSpPr>
          <p:spPr>
            <a:xfrm>
              <a:off x="0" y="-38100"/>
              <a:ext cx="4816593" cy="122991"/>
            </a:xfrm>
            <a:prstGeom prst="rect">
              <a:avLst/>
            </a:prstGeom>
          </p:spPr>
          <p:txBody>
            <a:bodyPr lIns="21431" tIns="21431" rIns="21431" bIns="21431" rtlCol="0" anchor="ctr"/>
            <a:lstStyle/>
            <a:p>
              <a:pPr algn="ctr">
                <a:lnSpc>
                  <a:spcPts val="2008"/>
                </a:lnSpc>
              </a:pPr>
              <a:endParaRPr/>
            </a:p>
          </p:txBody>
        </p:sp>
      </p:grpSp>
      <p:grpSp>
        <p:nvGrpSpPr>
          <p:cNvPr id="13" name="Group 13"/>
          <p:cNvGrpSpPr/>
          <p:nvPr/>
        </p:nvGrpSpPr>
        <p:grpSpPr>
          <a:xfrm rot="5400000">
            <a:off x="13053848" y="5052848"/>
            <a:ext cx="10287000" cy="181304"/>
            <a:chOff x="0" y="0"/>
            <a:chExt cx="4816593" cy="84891"/>
          </a:xfrm>
        </p:grpSpPr>
        <p:sp>
          <p:nvSpPr>
            <p:cNvPr id="14" name="Freeform 14"/>
            <p:cNvSpPr/>
            <p:nvPr/>
          </p:nvSpPr>
          <p:spPr>
            <a:xfrm>
              <a:off x="0" y="0"/>
              <a:ext cx="4816592" cy="84891"/>
            </a:xfrm>
            <a:custGeom>
              <a:avLst/>
              <a:gdLst/>
              <a:ahLst/>
              <a:cxnLst/>
              <a:rect l="l" t="t" r="r" b="b"/>
              <a:pathLst>
                <a:path w="4816592" h="84891">
                  <a:moveTo>
                    <a:pt x="0" y="0"/>
                  </a:moveTo>
                  <a:lnTo>
                    <a:pt x="4816592" y="0"/>
                  </a:lnTo>
                  <a:lnTo>
                    <a:pt x="4816592" y="84891"/>
                  </a:lnTo>
                  <a:lnTo>
                    <a:pt x="0" y="84891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nl-NL"/>
            </a:p>
          </p:txBody>
        </p:sp>
        <p:sp>
          <p:nvSpPr>
            <p:cNvPr id="15" name="TextBox 15"/>
            <p:cNvSpPr txBox="1"/>
            <p:nvPr/>
          </p:nvSpPr>
          <p:spPr>
            <a:xfrm>
              <a:off x="0" y="-38100"/>
              <a:ext cx="4816593" cy="122991"/>
            </a:xfrm>
            <a:prstGeom prst="rect">
              <a:avLst/>
            </a:prstGeom>
          </p:spPr>
          <p:txBody>
            <a:bodyPr lIns="21431" tIns="21431" rIns="21431" bIns="21431" rtlCol="0" anchor="ctr"/>
            <a:lstStyle/>
            <a:p>
              <a:pPr algn="ctr">
                <a:lnSpc>
                  <a:spcPts val="2008"/>
                </a:lnSpc>
              </a:pPr>
              <a:endParaRPr/>
            </a:p>
          </p:txBody>
        </p:sp>
      </p:grpSp>
      <p:sp>
        <p:nvSpPr>
          <p:cNvPr id="16" name="Freeform 16"/>
          <p:cNvSpPr/>
          <p:nvPr/>
        </p:nvSpPr>
        <p:spPr>
          <a:xfrm>
            <a:off x="449038" y="178422"/>
            <a:ext cx="2252049" cy="1115092"/>
          </a:xfrm>
          <a:custGeom>
            <a:avLst/>
            <a:gdLst/>
            <a:ahLst/>
            <a:cxnLst/>
            <a:rect l="l" t="t" r="r" b="b"/>
            <a:pathLst>
              <a:path w="2252049" h="1115092">
                <a:moveTo>
                  <a:pt x="0" y="0"/>
                </a:moveTo>
                <a:lnTo>
                  <a:pt x="2252049" y="0"/>
                </a:lnTo>
                <a:lnTo>
                  <a:pt x="2252049" y="1115092"/>
                </a:lnTo>
                <a:lnTo>
                  <a:pt x="0" y="1115092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nl-NL"/>
          </a:p>
        </p:txBody>
      </p:sp>
      <p:sp>
        <p:nvSpPr>
          <p:cNvPr id="17" name="Freeform 17"/>
          <p:cNvSpPr/>
          <p:nvPr/>
        </p:nvSpPr>
        <p:spPr>
          <a:xfrm>
            <a:off x="630228" y="282219"/>
            <a:ext cx="1782946" cy="907497"/>
          </a:xfrm>
          <a:custGeom>
            <a:avLst/>
            <a:gdLst/>
            <a:ahLst/>
            <a:cxnLst/>
            <a:rect l="l" t="t" r="r" b="b"/>
            <a:pathLst>
              <a:path w="1782946" h="907497">
                <a:moveTo>
                  <a:pt x="0" y="0"/>
                </a:moveTo>
                <a:lnTo>
                  <a:pt x="1782945" y="0"/>
                </a:lnTo>
                <a:lnTo>
                  <a:pt x="1782945" y="907497"/>
                </a:lnTo>
                <a:lnTo>
                  <a:pt x="0" y="907497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  <p:txBody>
          <a:bodyPr/>
          <a:lstStyle/>
          <a:p>
            <a:endParaRPr lang="nl-NL"/>
          </a:p>
        </p:txBody>
      </p:sp>
      <p:sp>
        <p:nvSpPr>
          <p:cNvPr id="18" name="Freeform 18"/>
          <p:cNvSpPr/>
          <p:nvPr/>
        </p:nvSpPr>
        <p:spPr>
          <a:xfrm>
            <a:off x="11821168" y="1028700"/>
            <a:ext cx="5438132" cy="2106040"/>
          </a:xfrm>
          <a:custGeom>
            <a:avLst/>
            <a:gdLst/>
            <a:ahLst/>
            <a:cxnLst/>
            <a:rect l="l" t="t" r="r" b="b"/>
            <a:pathLst>
              <a:path w="5438132" h="2106040">
                <a:moveTo>
                  <a:pt x="0" y="0"/>
                </a:moveTo>
                <a:lnTo>
                  <a:pt x="5438132" y="0"/>
                </a:lnTo>
                <a:lnTo>
                  <a:pt x="5438132" y="2106040"/>
                </a:lnTo>
                <a:lnTo>
                  <a:pt x="0" y="2106040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nl-NL"/>
          </a:p>
        </p:txBody>
      </p:sp>
      <p:grpSp>
        <p:nvGrpSpPr>
          <p:cNvPr id="19" name="Group 19"/>
          <p:cNvGrpSpPr/>
          <p:nvPr/>
        </p:nvGrpSpPr>
        <p:grpSpPr>
          <a:xfrm>
            <a:off x="0" y="-351664"/>
            <a:ext cx="18489763" cy="530085"/>
            <a:chOff x="0" y="0"/>
            <a:chExt cx="8657301" cy="248197"/>
          </a:xfrm>
        </p:grpSpPr>
        <p:sp>
          <p:nvSpPr>
            <p:cNvPr id="20" name="Freeform 20"/>
            <p:cNvSpPr/>
            <p:nvPr/>
          </p:nvSpPr>
          <p:spPr>
            <a:xfrm>
              <a:off x="0" y="0"/>
              <a:ext cx="8657301" cy="248197"/>
            </a:xfrm>
            <a:custGeom>
              <a:avLst/>
              <a:gdLst/>
              <a:ahLst/>
              <a:cxnLst/>
              <a:rect l="l" t="t" r="r" b="b"/>
              <a:pathLst>
                <a:path w="8657301" h="248197">
                  <a:moveTo>
                    <a:pt x="0" y="0"/>
                  </a:moveTo>
                  <a:lnTo>
                    <a:pt x="8657301" y="0"/>
                  </a:lnTo>
                  <a:lnTo>
                    <a:pt x="8657301" y="248197"/>
                  </a:lnTo>
                  <a:lnTo>
                    <a:pt x="0" y="248197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nl-NL"/>
            </a:p>
          </p:txBody>
        </p:sp>
        <p:sp>
          <p:nvSpPr>
            <p:cNvPr id="21" name="TextBox 21"/>
            <p:cNvSpPr txBox="1"/>
            <p:nvPr/>
          </p:nvSpPr>
          <p:spPr>
            <a:xfrm>
              <a:off x="0" y="-38100"/>
              <a:ext cx="8657301" cy="286297"/>
            </a:xfrm>
            <a:prstGeom prst="rect">
              <a:avLst/>
            </a:prstGeom>
          </p:spPr>
          <p:txBody>
            <a:bodyPr lIns="21431" tIns="21431" rIns="21431" bIns="21431" rtlCol="0" anchor="ctr"/>
            <a:lstStyle/>
            <a:p>
              <a:pPr algn="ctr">
                <a:lnSpc>
                  <a:spcPts val="2008"/>
                </a:lnSpc>
              </a:pPr>
              <a:endParaRPr/>
            </a:p>
          </p:txBody>
        </p:sp>
      </p:grpSp>
      <p:sp>
        <p:nvSpPr>
          <p:cNvPr id="22" name="TextBox 22"/>
          <p:cNvSpPr txBox="1"/>
          <p:nvPr/>
        </p:nvSpPr>
        <p:spPr>
          <a:xfrm>
            <a:off x="1201770" y="8449025"/>
            <a:ext cx="6211185" cy="52712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278"/>
              </a:lnSpc>
            </a:pPr>
            <a:r>
              <a:rPr lang="en-US" sz="3056" b="1">
                <a:solidFill>
                  <a:srgbClr val="FFFFFF"/>
                </a:solidFill>
                <a:latin typeface="Maven Pro Heavy"/>
                <a:ea typeface="Maven Pro Heavy"/>
                <a:cs typeface="Maven Pro Heavy"/>
                <a:sym typeface="Maven Pro Heavy"/>
              </a:rPr>
              <a:t>WWW.SPORTFOROTHERS.COM</a:t>
            </a:r>
          </a:p>
        </p:txBody>
      </p:sp>
      <p:sp>
        <p:nvSpPr>
          <p:cNvPr id="23" name="TextBox 23"/>
          <p:cNvSpPr txBox="1"/>
          <p:nvPr/>
        </p:nvSpPr>
        <p:spPr>
          <a:xfrm>
            <a:off x="1028700" y="8882252"/>
            <a:ext cx="6583680" cy="32092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576"/>
              </a:lnSpc>
            </a:pPr>
            <a:r>
              <a:rPr lang="en-US" sz="1840" b="1">
                <a:solidFill>
                  <a:srgbClr val="FFFFFF"/>
                </a:solidFill>
                <a:latin typeface="Maven Pro Medium"/>
                <a:ea typeface="Maven Pro Medium"/>
                <a:cs typeface="Maven Pro Medium"/>
                <a:sym typeface="Maven Pro Medium"/>
              </a:rPr>
              <a:t>WANDELEN | TRAILRUN | FIETSEN | MOUNTAINBIKEN</a:t>
            </a:r>
          </a:p>
        </p:txBody>
      </p:sp>
      <p:sp>
        <p:nvSpPr>
          <p:cNvPr id="24" name="TextBox 24"/>
          <p:cNvSpPr txBox="1"/>
          <p:nvPr/>
        </p:nvSpPr>
        <p:spPr>
          <a:xfrm>
            <a:off x="1028700" y="6365075"/>
            <a:ext cx="9477410" cy="57212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165"/>
              </a:lnSpc>
            </a:pPr>
            <a:r>
              <a:rPr lang="en-US" sz="4787" b="1">
                <a:solidFill>
                  <a:srgbClr val="FFFFFF"/>
                </a:solidFill>
                <a:latin typeface="Maven Pro Bold"/>
                <a:ea typeface="Maven Pro Bold"/>
                <a:cs typeface="Maven Pro Bold"/>
                <a:sym typeface="Maven Pro Bold"/>
              </a:rPr>
              <a:t>SAMEN TEGEN KINDSLAVERNIJ</a:t>
            </a:r>
          </a:p>
        </p:txBody>
      </p:sp>
      <p:sp>
        <p:nvSpPr>
          <p:cNvPr id="25" name="TextBox 25"/>
          <p:cNvSpPr txBox="1"/>
          <p:nvPr/>
        </p:nvSpPr>
        <p:spPr>
          <a:xfrm>
            <a:off x="1028700" y="7013396"/>
            <a:ext cx="10669879" cy="123139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794"/>
              </a:lnSpc>
            </a:pPr>
            <a:r>
              <a:rPr lang="en-US" sz="4700">
                <a:solidFill>
                  <a:srgbClr val="FFFFFF"/>
                </a:solidFill>
                <a:latin typeface="Maven Pro"/>
                <a:ea typeface="Maven Pro"/>
                <a:cs typeface="Maven Pro"/>
                <a:sym typeface="Maven Pro"/>
              </a:rPr>
              <a:t>Doe mee D.V. 27 september </a:t>
            </a:r>
          </a:p>
          <a:p>
            <a:pPr algn="l">
              <a:lnSpc>
                <a:spcPts val="4794"/>
              </a:lnSpc>
            </a:pPr>
            <a:r>
              <a:rPr lang="en-US" sz="4700">
                <a:solidFill>
                  <a:srgbClr val="FFFFFF"/>
                </a:solidFill>
                <a:latin typeface="Maven Pro"/>
                <a:ea typeface="Maven Pro"/>
                <a:cs typeface="Maven Pro"/>
                <a:sym typeface="Maven Pro"/>
              </a:rPr>
              <a:t>in de Belgische Ardennen.</a:t>
            </a:r>
          </a:p>
        </p:txBody>
      </p:sp>
      <p:sp>
        <p:nvSpPr>
          <p:cNvPr id="26" name="TextBox 26"/>
          <p:cNvSpPr txBox="1"/>
          <p:nvPr/>
        </p:nvSpPr>
        <p:spPr>
          <a:xfrm rot="246675">
            <a:off x="12303525" y="1557277"/>
            <a:ext cx="4463173" cy="104033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935"/>
              </a:lnSpc>
            </a:pPr>
            <a:r>
              <a:rPr lang="en-US" sz="4523">
                <a:solidFill>
                  <a:srgbClr val="FFFFFF"/>
                </a:solidFill>
                <a:latin typeface="Caveat Brush"/>
                <a:ea typeface="Caveat Brush"/>
                <a:cs typeface="Caveat Brush"/>
                <a:sym typeface="Caveat Brush"/>
              </a:rPr>
              <a:t>NIEUW:</a:t>
            </a:r>
          </a:p>
          <a:p>
            <a:pPr algn="ctr">
              <a:lnSpc>
                <a:spcPts val="3935"/>
              </a:lnSpc>
            </a:pPr>
            <a:r>
              <a:rPr lang="en-US" sz="4523">
                <a:solidFill>
                  <a:srgbClr val="FFFFFF"/>
                </a:solidFill>
                <a:latin typeface="Caveat Brush"/>
                <a:ea typeface="Caveat Brush"/>
                <a:cs typeface="Caveat Brush"/>
                <a:sym typeface="Caveat Brush"/>
              </a:rPr>
              <a:t>Gezinsuitdaging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17776" r="-993" b="-1918"/>
            </a:stretch>
          </a:blipFill>
        </p:spPr>
        <p:txBody>
          <a:bodyPr/>
          <a:lstStyle/>
          <a:p>
            <a:endParaRPr lang="nl-NL"/>
          </a:p>
        </p:txBody>
      </p:sp>
      <p:sp>
        <p:nvSpPr>
          <p:cNvPr id="3" name="Freeform 3"/>
          <p:cNvSpPr/>
          <p:nvPr/>
        </p:nvSpPr>
        <p:spPr>
          <a:xfrm>
            <a:off x="-92193" y="2834626"/>
            <a:ext cx="18674149" cy="7271070"/>
          </a:xfrm>
          <a:custGeom>
            <a:avLst/>
            <a:gdLst/>
            <a:ahLst/>
            <a:cxnLst/>
            <a:rect l="l" t="t" r="r" b="b"/>
            <a:pathLst>
              <a:path w="18674149" h="7271070">
                <a:moveTo>
                  <a:pt x="0" y="0"/>
                </a:moveTo>
                <a:lnTo>
                  <a:pt x="18674149" y="0"/>
                </a:lnTo>
                <a:lnTo>
                  <a:pt x="18674149" y="7271070"/>
                </a:lnTo>
                <a:lnTo>
                  <a:pt x="0" y="727107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b="-158730"/>
            </a:stretch>
          </a:blipFill>
        </p:spPr>
        <p:txBody>
          <a:bodyPr/>
          <a:lstStyle/>
          <a:p>
            <a:endParaRPr lang="nl-NL"/>
          </a:p>
        </p:txBody>
      </p:sp>
      <p:grpSp>
        <p:nvGrpSpPr>
          <p:cNvPr id="4" name="Group 4"/>
          <p:cNvGrpSpPr/>
          <p:nvPr/>
        </p:nvGrpSpPr>
        <p:grpSpPr>
          <a:xfrm>
            <a:off x="1036674" y="8383946"/>
            <a:ext cx="6583680" cy="942006"/>
            <a:chOff x="0" y="0"/>
            <a:chExt cx="3082619" cy="441067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3082619" cy="441067"/>
            </a:xfrm>
            <a:custGeom>
              <a:avLst/>
              <a:gdLst/>
              <a:ahLst/>
              <a:cxnLst/>
              <a:rect l="l" t="t" r="r" b="b"/>
              <a:pathLst>
                <a:path w="3082619" h="441067">
                  <a:moveTo>
                    <a:pt x="33867" y="0"/>
                  </a:moveTo>
                  <a:lnTo>
                    <a:pt x="3048752" y="0"/>
                  </a:lnTo>
                  <a:cubicBezTo>
                    <a:pt x="3067457" y="0"/>
                    <a:pt x="3082619" y="15163"/>
                    <a:pt x="3082619" y="33867"/>
                  </a:cubicBezTo>
                  <a:lnTo>
                    <a:pt x="3082619" y="407201"/>
                  </a:lnTo>
                  <a:cubicBezTo>
                    <a:pt x="3082619" y="416183"/>
                    <a:pt x="3079051" y="424797"/>
                    <a:pt x="3072700" y="431148"/>
                  </a:cubicBezTo>
                  <a:cubicBezTo>
                    <a:pt x="3066349" y="437499"/>
                    <a:pt x="3057734" y="441067"/>
                    <a:pt x="3048752" y="441067"/>
                  </a:cubicBezTo>
                  <a:lnTo>
                    <a:pt x="33867" y="441067"/>
                  </a:lnTo>
                  <a:cubicBezTo>
                    <a:pt x="15163" y="441067"/>
                    <a:pt x="0" y="425905"/>
                    <a:pt x="0" y="407201"/>
                  </a:cubicBezTo>
                  <a:lnTo>
                    <a:pt x="0" y="33867"/>
                  </a:lnTo>
                  <a:cubicBezTo>
                    <a:pt x="0" y="15163"/>
                    <a:pt x="15163" y="0"/>
                    <a:pt x="33867" y="0"/>
                  </a:cubicBezTo>
                  <a:close/>
                </a:path>
              </a:pathLst>
            </a:custGeom>
            <a:solidFill>
              <a:srgbClr val="F89833"/>
            </a:solidFill>
          </p:spPr>
          <p:txBody>
            <a:bodyPr/>
            <a:lstStyle/>
            <a:p>
              <a:endParaRPr lang="nl-NL"/>
            </a:p>
          </p:txBody>
        </p:sp>
        <p:sp>
          <p:nvSpPr>
            <p:cNvPr id="6" name="TextBox 6"/>
            <p:cNvSpPr txBox="1"/>
            <p:nvPr/>
          </p:nvSpPr>
          <p:spPr>
            <a:xfrm>
              <a:off x="0" y="-38100"/>
              <a:ext cx="3082619" cy="479167"/>
            </a:xfrm>
            <a:prstGeom prst="rect">
              <a:avLst/>
            </a:prstGeom>
          </p:spPr>
          <p:txBody>
            <a:bodyPr lIns="21431" tIns="21431" rIns="21431" bIns="21431" rtlCol="0" anchor="ctr"/>
            <a:lstStyle/>
            <a:p>
              <a:pPr algn="ctr">
                <a:lnSpc>
                  <a:spcPts val="2008"/>
                </a:lnSpc>
              </a:pPr>
              <a:endParaRPr/>
            </a:p>
          </p:txBody>
        </p:sp>
      </p:grpSp>
      <p:grpSp>
        <p:nvGrpSpPr>
          <p:cNvPr id="7" name="Group 7"/>
          <p:cNvGrpSpPr/>
          <p:nvPr/>
        </p:nvGrpSpPr>
        <p:grpSpPr>
          <a:xfrm>
            <a:off x="0" y="10105696"/>
            <a:ext cx="18489763" cy="530085"/>
            <a:chOff x="0" y="0"/>
            <a:chExt cx="8657301" cy="248197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8657301" cy="248197"/>
            </a:xfrm>
            <a:custGeom>
              <a:avLst/>
              <a:gdLst/>
              <a:ahLst/>
              <a:cxnLst/>
              <a:rect l="l" t="t" r="r" b="b"/>
              <a:pathLst>
                <a:path w="8657301" h="248197">
                  <a:moveTo>
                    <a:pt x="0" y="0"/>
                  </a:moveTo>
                  <a:lnTo>
                    <a:pt x="8657301" y="0"/>
                  </a:lnTo>
                  <a:lnTo>
                    <a:pt x="8657301" y="248197"/>
                  </a:lnTo>
                  <a:lnTo>
                    <a:pt x="0" y="248197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nl-NL"/>
            </a:p>
          </p:txBody>
        </p:sp>
        <p:sp>
          <p:nvSpPr>
            <p:cNvPr id="9" name="TextBox 9"/>
            <p:cNvSpPr txBox="1"/>
            <p:nvPr/>
          </p:nvSpPr>
          <p:spPr>
            <a:xfrm>
              <a:off x="0" y="-38100"/>
              <a:ext cx="8657301" cy="286297"/>
            </a:xfrm>
            <a:prstGeom prst="rect">
              <a:avLst/>
            </a:prstGeom>
          </p:spPr>
          <p:txBody>
            <a:bodyPr lIns="21431" tIns="21431" rIns="21431" bIns="21431" rtlCol="0" anchor="ctr"/>
            <a:lstStyle/>
            <a:p>
              <a:pPr algn="ctr">
                <a:lnSpc>
                  <a:spcPts val="2008"/>
                </a:lnSpc>
              </a:pPr>
              <a:endParaRPr/>
            </a:p>
          </p:txBody>
        </p:sp>
      </p:grpSp>
      <p:grpSp>
        <p:nvGrpSpPr>
          <p:cNvPr id="10" name="Group 10"/>
          <p:cNvGrpSpPr/>
          <p:nvPr/>
        </p:nvGrpSpPr>
        <p:grpSpPr>
          <a:xfrm rot="5400000">
            <a:off x="-5052848" y="5052848"/>
            <a:ext cx="10287000" cy="181304"/>
            <a:chOff x="0" y="0"/>
            <a:chExt cx="4816593" cy="84891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4816592" cy="84891"/>
            </a:xfrm>
            <a:custGeom>
              <a:avLst/>
              <a:gdLst/>
              <a:ahLst/>
              <a:cxnLst/>
              <a:rect l="l" t="t" r="r" b="b"/>
              <a:pathLst>
                <a:path w="4816592" h="84891">
                  <a:moveTo>
                    <a:pt x="0" y="0"/>
                  </a:moveTo>
                  <a:lnTo>
                    <a:pt x="4816592" y="0"/>
                  </a:lnTo>
                  <a:lnTo>
                    <a:pt x="4816592" y="84891"/>
                  </a:lnTo>
                  <a:lnTo>
                    <a:pt x="0" y="84891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nl-NL"/>
            </a:p>
          </p:txBody>
        </p:sp>
        <p:sp>
          <p:nvSpPr>
            <p:cNvPr id="12" name="TextBox 12"/>
            <p:cNvSpPr txBox="1"/>
            <p:nvPr/>
          </p:nvSpPr>
          <p:spPr>
            <a:xfrm>
              <a:off x="0" y="-38100"/>
              <a:ext cx="4816593" cy="122991"/>
            </a:xfrm>
            <a:prstGeom prst="rect">
              <a:avLst/>
            </a:prstGeom>
          </p:spPr>
          <p:txBody>
            <a:bodyPr lIns="21431" tIns="21431" rIns="21431" bIns="21431" rtlCol="0" anchor="ctr"/>
            <a:lstStyle/>
            <a:p>
              <a:pPr algn="ctr">
                <a:lnSpc>
                  <a:spcPts val="2008"/>
                </a:lnSpc>
              </a:pPr>
              <a:endParaRPr/>
            </a:p>
          </p:txBody>
        </p:sp>
      </p:grpSp>
      <p:grpSp>
        <p:nvGrpSpPr>
          <p:cNvPr id="13" name="Group 13"/>
          <p:cNvGrpSpPr/>
          <p:nvPr/>
        </p:nvGrpSpPr>
        <p:grpSpPr>
          <a:xfrm rot="5400000">
            <a:off x="13053848" y="5052848"/>
            <a:ext cx="10287000" cy="181304"/>
            <a:chOff x="0" y="0"/>
            <a:chExt cx="4816593" cy="84891"/>
          </a:xfrm>
        </p:grpSpPr>
        <p:sp>
          <p:nvSpPr>
            <p:cNvPr id="14" name="Freeform 14"/>
            <p:cNvSpPr/>
            <p:nvPr/>
          </p:nvSpPr>
          <p:spPr>
            <a:xfrm>
              <a:off x="0" y="0"/>
              <a:ext cx="4816592" cy="84891"/>
            </a:xfrm>
            <a:custGeom>
              <a:avLst/>
              <a:gdLst/>
              <a:ahLst/>
              <a:cxnLst/>
              <a:rect l="l" t="t" r="r" b="b"/>
              <a:pathLst>
                <a:path w="4816592" h="84891">
                  <a:moveTo>
                    <a:pt x="0" y="0"/>
                  </a:moveTo>
                  <a:lnTo>
                    <a:pt x="4816592" y="0"/>
                  </a:lnTo>
                  <a:lnTo>
                    <a:pt x="4816592" y="84891"/>
                  </a:lnTo>
                  <a:lnTo>
                    <a:pt x="0" y="84891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nl-NL"/>
            </a:p>
          </p:txBody>
        </p:sp>
        <p:sp>
          <p:nvSpPr>
            <p:cNvPr id="15" name="TextBox 15"/>
            <p:cNvSpPr txBox="1"/>
            <p:nvPr/>
          </p:nvSpPr>
          <p:spPr>
            <a:xfrm>
              <a:off x="0" y="-38100"/>
              <a:ext cx="4816593" cy="122991"/>
            </a:xfrm>
            <a:prstGeom prst="rect">
              <a:avLst/>
            </a:prstGeom>
          </p:spPr>
          <p:txBody>
            <a:bodyPr lIns="21431" tIns="21431" rIns="21431" bIns="21431" rtlCol="0" anchor="ctr"/>
            <a:lstStyle/>
            <a:p>
              <a:pPr algn="ctr">
                <a:lnSpc>
                  <a:spcPts val="2008"/>
                </a:lnSpc>
              </a:pPr>
              <a:endParaRPr/>
            </a:p>
          </p:txBody>
        </p:sp>
      </p:grpSp>
      <p:sp>
        <p:nvSpPr>
          <p:cNvPr id="16" name="Freeform 16"/>
          <p:cNvSpPr/>
          <p:nvPr/>
        </p:nvSpPr>
        <p:spPr>
          <a:xfrm>
            <a:off x="449038" y="178422"/>
            <a:ext cx="2252049" cy="1115092"/>
          </a:xfrm>
          <a:custGeom>
            <a:avLst/>
            <a:gdLst/>
            <a:ahLst/>
            <a:cxnLst/>
            <a:rect l="l" t="t" r="r" b="b"/>
            <a:pathLst>
              <a:path w="2252049" h="1115092">
                <a:moveTo>
                  <a:pt x="0" y="0"/>
                </a:moveTo>
                <a:lnTo>
                  <a:pt x="2252049" y="0"/>
                </a:lnTo>
                <a:lnTo>
                  <a:pt x="2252049" y="1115092"/>
                </a:lnTo>
                <a:lnTo>
                  <a:pt x="0" y="1115092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nl-NL"/>
          </a:p>
        </p:txBody>
      </p:sp>
      <p:sp>
        <p:nvSpPr>
          <p:cNvPr id="17" name="Freeform 17"/>
          <p:cNvSpPr/>
          <p:nvPr/>
        </p:nvSpPr>
        <p:spPr>
          <a:xfrm>
            <a:off x="630228" y="282219"/>
            <a:ext cx="1782946" cy="907497"/>
          </a:xfrm>
          <a:custGeom>
            <a:avLst/>
            <a:gdLst/>
            <a:ahLst/>
            <a:cxnLst/>
            <a:rect l="l" t="t" r="r" b="b"/>
            <a:pathLst>
              <a:path w="1782946" h="907497">
                <a:moveTo>
                  <a:pt x="0" y="0"/>
                </a:moveTo>
                <a:lnTo>
                  <a:pt x="1782945" y="0"/>
                </a:lnTo>
                <a:lnTo>
                  <a:pt x="1782945" y="907497"/>
                </a:lnTo>
                <a:lnTo>
                  <a:pt x="0" y="907497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  <p:txBody>
          <a:bodyPr/>
          <a:lstStyle/>
          <a:p>
            <a:endParaRPr lang="nl-NL"/>
          </a:p>
        </p:txBody>
      </p:sp>
      <p:sp>
        <p:nvSpPr>
          <p:cNvPr id="18" name="TextBox 18"/>
          <p:cNvSpPr txBox="1"/>
          <p:nvPr/>
        </p:nvSpPr>
        <p:spPr>
          <a:xfrm>
            <a:off x="1201770" y="8449025"/>
            <a:ext cx="6211185" cy="52712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278"/>
              </a:lnSpc>
            </a:pPr>
            <a:r>
              <a:rPr lang="en-US" sz="3056" b="1">
                <a:solidFill>
                  <a:srgbClr val="FFFFFF"/>
                </a:solidFill>
                <a:latin typeface="Maven Pro Heavy"/>
                <a:ea typeface="Maven Pro Heavy"/>
                <a:cs typeface="Maven Pro Heavy"/>
                <a:sym typeface="Maven Pro Heavy"/>
              </a:rPr>
              <a:t>WWW.SPORTFOROTHERS.COM</a:t>
            </a:r>
          </a:p>
        </p:txBody>
      </p:sp>
      <p:sp>
        <p:nvSpPr>
          <p:cNvPr id="19" name="TextBox 19"/>
          <p:cNvSpPr txBox="1"/>
          <p:nvPr/>
        </p:nvSpPr>
        <p:spPr>
          <a:xfrm>
            <a:off x="1028700" y="8882252"/>
            <a:ext cx="6583680" cy="32092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576"/>
              </a:lnSpc>
            </a:pPr>
            <a:r>
              <a:rPr lang="en-US" sz="1840" b="1">
                <a:solidFill>
                  <a:srgbClr val="FFFFFF"/>
                </a:solidFill>
                <a:latin typeface="Maven Pro Medium"/>
                <a:ea typeface="Maven Pro Medium"/>
                <a:cs typeface="Maven Pro Medium"/>
                <a:sym typeface="Maven Pro Medium"/>
              </a:rPr>
              <a:t>WANDELEN | TRAILRUN | FIETSEN | MOUNTAINBIKEN</a:t>
            </a:r>
          </a:p>
        </p:txBody>
      </p:sp>
      <p:sp>
        <p:nvSpPr>
          <p:cNvPr id="20" name="TextBox 20"/>
          <p:cNvSpPr txBox="1"/>
          <p:nvPr/>
        </p:nvSpPr>
        <p:spPr>
          <a:xfrm>
            <a:off x="1028700" y="6365075"/>
            <a:ext cx="9477410" cy="57212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165"/>
              </a:lnSpc>
            </a:pPr>
            <a:r>
              <a:rPr lang="en-US" sz="4787" b="1">
                <a:solidFill>
                  <a:srgbClr val="FFFFFF"/>
                </a:solidFill>
                <a:latin typeface="Maven Pro Bold"/>
                <a:ea typeface="Maven Pro Bold"/>
                <a:cs typeface="Maven Pro Bold"/>
                <a:sym typeface="Maven Pro Bold"/>
              </a:rPr>
              <a:t>SAMEN TEGEN KINDSLAVERNIJ</a:t>
            </a:r>
          </a:p>
        </p:txBody>
      </p:sp>
      <p:sp>
        <p:nvSpPr>
          <p:cNvPr id="21" name="TextBox 21"/>
          <p:cNvSpPr txBox="1"/>
          <p:nvPr/>
        </p:nvSpPr>
        <p:spPr>
          <a:xfrm>
            <a:off x="1028700" y="7013396"/>
            <a:ext cx="10669879" cy="123139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794"/>
              </a:lnSpc>
            </a:pPr>
            <a:r>
              <a:rPr lang="en-US" sz="4700">
                <a:solidFill>
                  <a:srgbClr val="FFFFFF"/>
                </a:solidFill>
                <a:latin typeface="Maven Pro"/>
                <a:ea typeface="Maven Pro"/>
                <a:cs typeface="Maven Pro"/>
                <a:sym typeface="Maven Pro"/>
              </a:rPr>
              <a:t>Doe mee D.V. 27 september </a:t>
            </a:r>
          </a:p>
          <a:p>
            <a:pPr algn="l">
              <a:lnSpc>
                <a:spcPts val="4794"/>
              </a:lnSpc>
            </a:pPr>
            <a:r>
              <a:rPr lang="en-US" sz="4700">
                <a:solidFill>
                  <a:srgbClr val="FFFFFF"/>
                </a:solidFill>
                <a:latin typeface="Maven Pro"/>
                <a:ea typeface="Maven Pro"/>
                <a:cs typeface="Maven Pro"/>
                <a:sym typeface="Maven Pro"/>
              </a:rPr>
              <a:t>in de Belgische Ardennen.</a:t>
            </a:r>
          </a:p>
        </p:txBody>
      </p:sp>
      <p:grpSp>
        <p:nvGrpSpPr>
          <p:cNvPr id="22" name="Group 22"/>
          <p:cNvGrpSpPr/>
          <p:nvPr/>
        </p:nvGrpSpPr>
        <p:grpSpPr>
          <a:xfrm>
            <a:off x="0" y="-351664"/>
            <a:ext cx="18489763" cy="530085"/>
            <a:chOff x="0" y="0"/>
            <a:chExt cx="8657301" cy="248197"/>
          </a:xfrm>
        </p:grpSpPr>
        <p:sp>
          <p:nvSpPr>
            <p:cNvPr id="23" name="Freeform 23"/>
            <p:cNvSpPr/>
            <p:nvPr/>
          </p:nvSpPr>
          <p:spPr>
            <a:xfrm>
              <a:off x="0" y="0"/>
              <a:ext cx="8657301" cy="248197"/>
            </a:xfrm>
            <a:custGeom>
              <a:avLst/>
              <a:gdLst/>
              <a:ahLst/>
              <a:cxnLst/>
              <a:rect l="l" t="t" r="r" b="b"/>
              <a:pathLst>
                <a:path w="8657301" h="248197">
                  <a:moveTo>
                    <a:pt x="0" y="0"/>
                  </a:moveTo>
                  <a:lnTo>
                    <a:pt x="8657301" y="0"/>
                  </a:lnTo>
                  <a:lnTo>
                    <a:pt x="8657301" y="248197"/>
                  </a:lnTo>
                  <a:lnTo>
                    <a:pt x="0" y="248197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nl-NL"/>
            </a:p>
          </p:txBody>
        </p:sp>
        <p:sp>
          <p:nvSpPr>
            <p:cNvPr id="24" name="TextBox 24"/>
            <p:cNvSpPr txBox="1"/>
            <p:nvPr/>
          </p:nvSpPr>
          <p:spPr>
            <a:xfrm>
              <a:off x="0" y="-38100"/>
              <a:ext cx="8657301" cy="286297"/>
            </a:xfrm>
            <a:prstGeom prst="rect">
              <a:avLst/>
            </a:prstGeom>
          </p:spPr>
          <p:txBody>
            <a:bodyPr lIns="21431" tIns="21431" rIns="21431" bIns="21431" rtlCol="0" anchor="ctr"/>
            <a:lstStyle/>
            <a:p>
              <a:pPr algn="ctr">
                <a:lnSpc>
                  <a:spcPts val="2008"/>
                </a:lnSpc>
              </a:pPr>
              <a:endParaRPr/>
            </a:p>
          </p:txBody>
        </p:sp>
      </p:grpSp>
      <p:sp>
        <p:nvSpPr>
          <p:cNvPr id="25" name="Freeform 25"/>
          <p:cNvSpPr/>
          <p:nvPr/>
        </p:nvSpPr>
        <p:spPr>
          <a:xfrm>
            <a:off x="12226720" y="1028700"/>
            <a:ext cx="4975142" cy="1926737"/>
          </a:xfrm>
          <a:custGeom>
            <a:avLst/>
            <a:gdLst/>
            <a:ahLst/>
            <a:cxnLst/>
            <a:rect l="l" t="t" r="r" b="b"/>
            <a:pathLst>
              <a:path w="4975142" h="1926737">
                <a:moveTo>
                  <a:pt x="0" y="0"/>
                </a:moveTo>
                <a:lnTo>
                  <a:pt x="4975142" y="0"/>
                </a:lnTo>
                <a:lnTo>
                  <a:pt x="4975142" y="1926737"/>
                </a:lnTo>
                <a:lnTo>
                  <a:pt x="0" y="1926737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nl-NL"/>
          </a:p>
        </p:txBody>
      </p:sp>
      <p:sp>
        <p:nvSpPr>
          <p:cNvPr id="26" name="TextBox 26"/>
          <p:cNvSpPr txBox="1"/>
          <p:nvPr/>
        </p:nvSpPr>
        <p:spPr>
          <a:xfrm rot="202444">
            <a:off x="11343408" y="1555686"/>
            <a:ext cx="6738403" cy="92981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579"/>
              </a:lnSpc>
            </a:pPr>
            <a:r>
              <a:rPr lang="en-US" sz="3509">
                <a:solidFill>
                  <a:srgbClr val="FFFFFF"/>
                </a:solidFill>
                <a:latin typeface="Caveat Brush"/>
                <a:ea typeface="Caveat Brush"/>
                <a:cs typeface="Caveat Brush"/>
                <a:sym typeface="Caveat Brush"/>
              </a:rPr>
              <a:t>Doe mee als </a:t>
            </a:r>
          </a:p>
          <a:p>
            <a:pPr algn="ctr">
              <a:lnSpc>
                <a:spcPts val="3579"/>
              </a:lnSpc>
            </a:pPr>
            <a:r>
              <a:rPr lang="en-US" sz="3509">
                <a:solidFill>
                  <a:srgbClr val="FFFFFF"/>
                </a:solidFill>
                <a:latin typeface="Caveat Brush"/>
                <a:ea typeface="Caveat Brush"/>
                <a:cs typeface="Caveat Brush"/>
                <a:sym typeface="Caveat Brush"/>
              </a:rPr>
              <a:t>wielrennergroep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</TotalTime>
  <Words>96</Words>
  <Application>Microsoft Office PowerPoint</Application>
  <PresentationFormat>Aangepast</PresentationFormat>
  <Paragraphs>21</Paragraphs>
  <Slides>3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7</vt:i4>
      </vt:variant>
      <vt:variant>
        <vt:lpstr>Thema</vt:lpstr>
      </vt:variant>
      <vt:variant>
        <vt:i4>1</vt:i4>
      </vt:variant>
      <vt:variant>
        <vt:lpstr>Diatitels</vt:lpstr>
      </vt:variant>
      <vt:variant>
        <vt:i4>3</vt:i4>
      </vt:variant>
    </vt:vector>
  </HeadingPairs>
  <TitlesOfParts>
    <vt:vector size="11" baseType="lpstr">
      <vt:lpstr>Maven Pro Heavy</vt:lpstr>
      <vt:lpstr>Arial</vt:lpstr>
      <vt:lpstr>Maven Pro Bold</vt:lpstr>
      <vt:lpstr>Calibri</vt:lpstr>
      <vt:lpstr>Maven Pro</vt:lpstr>
      <vt:lpstr>Maven Pro Medium</vt:lpstr>
      <vt:lpstr>Caveat Brush</vt:lpstr>
      <vt:lpstr>Office Theme</vt:lpstr>
      <vt:lpstr>PowerPoint-presentatie</vt:lpstr>
      <vt:lpstr>PowerPoint-presentatie</vt:lpstr>
      <vt:lpstr>PowerPoint-presentatie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SFO afbeelding voor kerken (Presentatie)</dc:title>
  <dc:creator>Gerlinde Poortvliet</dc:creator>
  <cp:lastModifiedBy>Gerlinde Poortvliet</cp:lastModifiedBy>
  <cp:revision>1</cp:revision>
  <dcterms:created xsi:type="dcterms:W3CDTF">2006-08-16T00:00:00Z</dcterms:created>
  <dcterms:modified xsi:type="dcterms:W3CDTF">2025-03-05T10:34:58Z</dcterms:modified>
  <dc:identifier>DAGg2qEJ2J8</dc:identifier>
</cp:coreProperties>
</file>